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06" r:id="rId2"/>
    <p:sldId id="270" r:id="rId3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2" userDrawn="1">
          <p15:clr>
            <a:srgbClr val="A4A3A4"/>
          </p15:clr>
        </p15:guide>
        <p15:guide id="2" pos="57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000E"/>
    <a:srgbClr val="CFCFCF"/>
    <a:srgbClr val="C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52" autoAdjust="0"/>
    <p:restoredTop sz="94627"/>
  </p:normalViewPr>
  <p:slideViewPr>
    <p:cSldViewPr snapToObjects="1">
      <p:cViewPr varScale="1">
        <p:scale>
          <a:sx n="104" d="100"/>
          <a:sy n="104" d="100"/>
        </p:scale>
        <p:origin x="224" y="656"/>
      </p:cViewPr>
      <p:guideLst>
        <p:guide orient="horz" pos="1842"/>
        <p:guide pos="57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8" d="100"/>
        <a:sy n="108" d="100"/>
      </p:scale>
      <p:origin x="0" y="0"/>
    </p:cViewPr>
  </p:sorterViewPr>
  <p:notesViewPr>
    <p:cSldViewPr snapToObjects="1" showGuides="1">
      <p:cViewPr varScale="1">
        <p:scale>
          <a:sx n="57" d="100"/>
          <a:sy n="57" d="100"/>
        </p:scale>
        <p:origin x="3355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891B434-6E19-4621-8D9E-32D87ABDAE3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5466" cy="502951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4DFB22-9FD2-433B-A86D-AEE669756CB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1074" y="0"/>
            <a:ext cx="2985465" cy="502951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6D71681D-EA06-48C3-96E7-BAB767B23D8F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D6BC0D-A2CE-424D-B605-F8D7563691C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515762"/>
            <a:ext cx="2985466" cy="502951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1E646F-F16E-4B09-90A6-FAC536516D9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1074" y="9515762"/>
            <a:ext cx="2985465" cy="502951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3DD304FE-39F7-4958-B63A-D54A34FCB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7356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4871" cy="502675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1"/>
            <a:ext cx="2984871" cy="502675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5770B239-0555-0B4C-A626-867FAD88F388}" type="datetimeFigureOut">
              <a:rPr lang="en-US" smtClean="0"/>
              <a:t>5/7/24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797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9"/>
          </a:xfrm>
          <a:prstGeom prst="rect">
            <a:avLst/>
          </a:prstGeom>
        </p:spPr>
        <p:txBody>
          <a:bodyPr vert="horz" lIns="93113" tIns="46557" rIns="93113" bIns="4655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6040"/>
            <a:ext cx="2984871" cy="502674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C6D34498-1457-024D-90D4-B96D94A4F60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01F704-9279-4ACD-8889-EFCA34AAAD2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16040"/>
            <a:ext cx="2984871" cy="502674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3055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34498-1457-024D-90D4-B96D94A4F60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360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28 May 2021 SCC Annual General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365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57150">
            <a:noFill/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28 May 2021 SCC Annual General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3600B0-3AA9-624A-AE7F-134F7FF597C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838200" y="1196752"/>
            <a:ext cx="10515600" cy="13446"/>
          </a:xfrm>
          <a:prstGeom prst="line">
            <a:avLst/>
          </a:prstGeom>
          <a:ln w="25400">
            <a:solidFill>
              <a:srgbClr val="AF000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747936" y="6265022"/>
            <a:ext cx="29718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tx1"/>
                </a:solidFill>
              </a:rPr>
              <a:t>Page </a:t>
            </a:r>
            <a:fld id="{D63600B0-3AA9-624A-AE7F-134F7FF597C1}" type="slidenum">
              <a:rPr lang="en-US" smtClean="0">
                <a:solidFill>
                  <a:schemeClr val="tx1"/>
                </a:solidFill>
              </a:rPr>
              <a:pPr algn="l"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8201" y="6381328"/>
            <a:ext cx="1745599" cy="335287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>
            <a:off x="839416" y="6295874"/>
            <a:ext cx="10515600" cy="13446"/>
          </a:xfrm>
          <a:prstGeom prst="line">
            <a:avLst/>
          </a:prstGeom>
          <a:ln w="0">
            <a:solidFill>
              <a:srgbClr val="AF000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19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B0509-5AC7-A646-B551-56D12E52A54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3036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451" y="3594000"/>
            <a:ext cx="9144000" cy="1981791"/>
          </a:xfrm>
        </p:spPr>
        <p:txBody>
          <a:bodyPr>
            <a:normAutofit fontScale="85000" lnSpcReduction="20000"/>
          </a:bodyPr>
          <a:lstStyle/>
          <a:p>
            <a:r>
              <a:rPr lang="en-US" sz="3600" b="1" dirty="0"/>
              <a:t>WELCOME TO THE ANNUAL GENERAL MEETING</a:t>
            </a:r>
          </a:p>
          <a:p>
            <a:r>
              <a:rPr lang="en-US" sz="2800" dirty="0"/>
              <a:t>31 May 2024</a:t>
            </a:r>
          </a:p>
          <a:p>
            <a:endParaRPr lang="en-US" sz="2800" dirty="0"/>
          </a:p>
          <a:p>
            <a:r>
              <a:rPr lang="en-US" sz="2800" dirty="0"/>
              <a:t>Held at the </a:t>
            </a:r>
          </a:p>
          <a:p>
            <a:r>
              <a:rPr lang="en-US" sz="2800" dirty="0"/>
              <a:t>Embassy of Spain in Pretoria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7977" y="1639646"/>
            <a:ext cx="4998382" cy="960068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flipV="1">
            <a:off x="2622175" y="2998694"/>
            <a:ext cx="6844553" cy="13447"/>
          </a:xfrm>
          <a:prstGeom prst="line">
            <a:avLst/>
          </a:prstGeom>
          <a:ln w="38100">
            <a:solidFill>
              <a:srgbClr val="AF000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853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9355" y="489046"/>
            <a:ext cx="10515600" cy="576064"/>
          </a:xfrm>
        </p:spPr>
        <p:txBody>
          <a:bodyPr>
            <a:noAutofit/>
          </a:bodyPr>
          <a:lstStyle/>
          <a:p>
            <a:r>
              <a:rPr lang="en-US" sz="3600" b="1" dirty="0"/>
              <a:t>Agenda AGM – Friday, 31 May 2024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1225" y="1340768"/>
            <a:ext cx="10657383" cy="5040560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1600" dirty="0"/>
              <a:t>Welcome  and Apologies by the  Chairperson of the Board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ZA" sz="1600" dirty="0"/>
              <a:t>Statement of Quorum</a:t>
            </a:r>
            <a:endParaRPr lang="en-US" sz="1600" dirty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1600" dirty="0"/>
              <a:t>Confirmation of the Agenda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1600" dirty="0"/>
              <a:t>Message from the Spanish Ambassador 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1600" dirty="0"/>
              <a:t>Message from the President of the Chamber of Commerce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ZA" sz="1600" dirty="0"/>
              <a:t>Approval of last AGM Minutes of 9 June 2024</a:t>
            </a:r>
            <a:endParaRPr lang="en-US" sz="1600" dirty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ZA" sz="1600" dirty="0"/>
              <a:t>Treasurer’s Report  and Audited Financial Statements for 2023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ZA" sz="1600" dirty="0"/>
              <a:t>Approval of Appointment of Auditor </a:t>
            </a:r>
            <a:endParaRPr lang="en-US" sz="1600" dirty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ZA" sz="1600" dirty="0"/>
              <a:t>Spanish Chamber Report on Events and Projects in 2024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ZA" sz="1600" dirty="0"/>
              <a:t>Board of Directors Election </a:t>
            </a:r>
            <a:endParaRPr lang="en-ZA" sz="1600" dirty="0">
              <a:solidFill>
                <a:srgbClr val="FF0000"/>
              </a:solidFill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ZA" sz="1600" dirty="0"/>
              <a:t>Conclusion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ZA" sz="1600" dirty="0"/>
              <a:t>Questions and answers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ZA" sz="1600" dirty="0"/>
              <a:t>Announcement of Board</a:t>
            </a:r>
            <a:r>
              <a:rPr lang="en-US" sz="1600" dirty="0"/>
              <a:t>	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3B8967-BBB9-4119-80E4-DDD43B9D3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31 May 2024 SCC Annual General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16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40434</TotalTime>
  <Words>106</Words>
  <Application>Microsoft Macintosh PowerPoint</Application>
  <PresentationFormat>Widescreen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Agenda AGM – Friday, 31 May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Manuela Sanchez Aragu</cp:lastModifiedBy>
  <cp:revision>395</cp:revision>
  <cp:lastPrinted>2022-05-25T12:16:19Z</cp:lastPrinted>
  <dcterms:created xsi:type="dcterms:W3CDTF">2017-01-11T06:50:41Z</dcterms:created>
  <dcterms:modified xsi:type="dcterms:W3CDTF">2024-05-07T05:24:38Z</dcterms:modified>
</cp:coreProperties>
</file>